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2316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543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587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482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744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03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9741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911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10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25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223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16CB2-83C4-418B-A1A8-A0BC42581FFB}" type="datetimeFigureOut">
              <a:rPr lang="en-AU" smtClean="0"/>
              <a:t>14/12/2011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81BF0-A3F5-426F-8CB1-597779329D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109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1028"/>
          <p:cNvGrpSpPr/>
          <p:nvPr/>
        </p:nvGrpSpPr>
        <p:grpSpPr>
          <a:xfrm>
            <a:off x="1619672" y="754326"/>
            <a:ext cx="5942958" cy="5103515"/>
            <a:chOff x="1237620" y="340217"/>
            <a:chExt cx="5942958" cy="510351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7620" y="340217"/>
              <a:ext cx="5942958" cy="5103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Rounded Rectangle 52"/>
            <p:cNvSpPr/>
            <p:nvPr/>
          </p:nvSpPr>
          <p:spPr>
            <a:xfrm>
              <a:off x="5868144" y="1700808"/>
              <a:ext cx="216024" cy="1440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5436096" y="4437112"/>
              <a:ext cx="216024" cy="1440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5529441" y="4869160"/>
              <a:ext cx="216024" cy="1440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5582086" y="5112860"/>
              <a:ext cx="216024" cy="1440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028" name="TextBox 1027"/>
          <p:cNvSpPr txBox="1"/>
          <p:nvPr/>
        </p:nvSpPr>
        <p:spPr>
          <a:xfrm>
            <a:off x="3444663" y="6256111"/>
            <a:ext cx="52790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900" dirty="0" smtClean="0"/>
              <a:t>- Image taken from Australian Travel and Tourism Network site http://www.atn.com.au/mapofaustralia.html</a:t>
            </a:r>
            <a:endParaRPr lang="en-AU" sz="900" dirty="0"/>
          </a:p>
        </p:txBody>
      </p:sp>
    </p:spTree>
    <p:extLst>
      <p:ext uri="{BB962C8B-B14F-4D97-AF65-F5344CB8AC3E}">
        <p14:creationId xmlns:p14="http://schemas.microsoft.com/office/powerpoint/2010/main" val="210753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88474" y="776527"/>
            <a:ext cx="115212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Townsville Hotel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44008" y="2321675"/>
            <a:ext cx="115212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Brunswick Hote</a:t>
            </a:r>
            <a:r>
              <a:rPr lang="en-AU" sz="1200" dirty="0">
                <a:solidFill>
                  <a:schemeClr val="tx1"/>
                </a:solidFill>
              </a:rPr>
              <a:t>l</a:t>
            </a:r>
            <a:endParaRPr lang="en-AU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7020272" y="3734024"/>
            <a:ext cx="115212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Circular Head Christian School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020272" y="5237584"/>
            <a:ext cx="115212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Pittwater Community Centre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75856" y="3717032"/>
            <a:ext cx="1224136" cy="864096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The Hutchins School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75856" y="5733256"/>
            <a:ext cx="1224136" cy="864096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ysClr val="windowText" lastClr="000000"/>
                </a:solidFill>
              </a:rPr>
              <a:t>University of Tasmania</a:t>
            </a:r>
            <a:endParaRPr lang="en-AU" sz="1200" dirty="0">
              <a:solidFill>
                <a:sysClr val="windowText" lastClr="0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75856" y="4733528"/>
            <a:ext cx="1224136" cy="864096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St Michael’s Collegiate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88474" y="5237584"/>
            <a:ext cx="115212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Midway Point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Shop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6892924" y="1859003"/>
            <a:ext cx="1204720" cy="914400"/>
          </a:xfrm>
          <a:prstGeom prst="triangl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Pure South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99592" y="2163804"/>
            <a:ext cx="576064" cy="36004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65561" y="2771086"/>
            <a:ext cx="61206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Isosceles Triangle 14"/>
          <p:cNvSpPr/>
          <p:nvPr/>
        </p:nvSpPr>
        <p:spPr>
          <a:xfrm>
            <a:off x="883563" y="3379796"/>
            <a:ext cx="576064" cy="400681"/>
          </a:xfrm>
          <a:prstGeom prst="triangl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1619672" y="2163804"/>
            <a:ext cx="896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NBN Sites</a:t>
            </a:r>
            <a:endParaRPr lang="en-A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94943" y="2870384"/>
            <a:ext cx="1165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AARNET Sites</a:t>
            </a:r>
            <a:endParaRPr lang="en-A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609779" y="3426247"/>
            <a:ext cx="1049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/>
              <a:t>ADSL2+ Site</a:t>
            </a:r>
            <a:endParaRPr lang="en-A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0985" y="415351"/>
            <a:ext cx="431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NBN VET Together Project Connectivity Map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3362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18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McMahon</dc:creator>
  <cp:lastModifiedBy>Nina McMahon</cp:lastModifiedBy>
  <cp:revision>8</cp:revision>
  <dcterms:created xsi:type="dcterms:W3CDTF">2011-12-14T08:01:12Z</dcterms:created>
  <dcterms:modified xsi:type="dcterms:W3CDTF">2011-12-14T09:43:10Z</dcterms:modified>
</cp:coreProperties>
</file>